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literatureartmusiclife.blogspot.com/2009_07_01_archive.html" TargetMode="External"/><Relationship Id="rId3" Type="http://schemas.openxmlformats.org/officeDocument/2006/relationships/hyperlink" Target="http://www.twiniversity.com/2012/how-do-you-get-your-kids-to-wash-their-hands-properly/" TargetMode="External"/><Relationship Id="rId7" Type="http://schemas.openxmlformats.org/officeDocument/2006/relationships/hyperlink" Target="http://kawaiipictures01.blogspot.com/2008/10/waterfalls-picture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ailywordpowerbook.com/the-sea/" TargetMode="External"/><Relationship Id="rId5" Type="http://schemas.openxmlformats.org/officeDocument/2006/relationships/hyperlink" Target="http://clickandread123.blogspot.com/2010/04/reading-list-3-i-will-not-take-bath.html" TargetMode="External"/><Relationship Id="rId10" Type="http://schemas.openxmlformats.org/officeDocument/2006/relationships/slide" Target="slide1.xml"/><Relationship Id="rId4" Type="http://schemas.openxmlformats.org/officeDocument/2006/relationships/hyperlink" Target="http://www.freeprintablebehaviorcharts.com/brushing_teeth.htm" TargetMode="External"/><Relationship Id="rId9" Type="http://schemas.openxmlformats.org/officeDocument/2006/relationships/hyperlink" Target="http://quantumwise.com/documents/manuals/ATK-2008.10/chap.simplemol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1000" y="685800"/>
            <a:ext cx="4572000" cy="1470025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oper Black" pitchFamily="18" charset="0"/>
                <a:ea typeface="Gulim" pitchFamily="34" charset="-127"/>
              </a:rPr>
              <a:t>WATER</a:t>
            </a:r>
            <a:endParaRPr lang="en-US" sz="7200" dirty="0">
              <a:latin typeface="Cooper Black" pitchFamily="18" charset="0"/>
              <a:ea typeface="Gulim" pitchFamily="34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86200" y="3352800"/>
            <a:ext cx="2057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hlinkClick r:id="rId3" action="ppaction://hlinksldjump"/>
            </a:endParaRPr>
          </a:p>
          <a:p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hlinkClick r:id="rId3" action="ppaction://hlinksldjump"/>
              </a:rPr>
              <a:t>Pre-School</a:t>
            </a:r>
            <a:endParaRPr lang="en-US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86200" y="4038600"/>
            <a:ext cx="2362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hlinkClick r:id="rId4" action="ppaction://hlinksldjump"/>
            </a:endParaRPr>
          </a:p>
          <a:p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hlinkClick r:id="rId4" action="ppaction://hlinksldjump"/>
              </a:rPr>
              <a:t>Grade </a:t>
            </a:r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hlinkClick r:id="rId4" action="ppaction://hlinksldjump"/>
              </a:rPr>
              <a:t>School</a:t>
            </a:r>
            <a:endParaRPr lang="en-US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86200" y="4800600"/>
            <a:ext cx="2133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hlinkClick r:id="rId5" action="ppaction://hlinksldjump"/>
            </a:endParaRPr>
          </a:p>
          <a:p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hlinkClick r:id="rId5" action="ppaction://hlinksldjump"/>
              </a:rPr>
              <a:t>High </a:t>
            </a:r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hlinkClick r:id="rId5" action="ppaction://hlinksldjump"/>
              </a:rPr>
              <a:t>School</a:t>
            </a:r>
            <a:endParaRPr lang="en-US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29400" y="3352800"/>
            <a:ext cx="1981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hlinkClick r:id="rId6" action="ppaction://hlinksldjump"/>
            </a:endParaRPr>
          </a:p>
          <a:p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hlinkClick r:id="rId6" action="ppaction://hlinksldjump"/>
              </a:rPr>
              <a:t>References</a:t>
            </a:r>
            <a:endParaRPr lang="en-US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29400" y="4038600"/>
            <a:ext cx="1905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spc="5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hlinkClick r:id="rId7" action="ppaction://hlinksldjump"/>
            </a:endParaRPr>
          </a:p>
          <a:p>
            <a:r>
              <a:rPr lang="en-US" sz="2800" b="1" spc="5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hlinkClick r:id="rId7" action="ppaction://hlinksldjump"/>
              </a:rPr>
              <a:t>Members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3810000" y="2438400"/>
            <a:ext cx="2895600" cy="104644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CONTENTS</a:t>
            </a:r>
            <a:r>
              <a:rPr 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:</a:t>
            </a:r>
          </a:p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(click the links below)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l"/>
            <a:r>
              <a:rPr lang="en-US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Pre-School</a:t>
            </a:r>
            <a:endParaRPr lang="en-US" sz="6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Content Placeholder 3" descr="Hand-Washing-for-Children-And-Kids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447800"/>
            <a:ext cx="3124200" cy="2514600"/>
          </a:xfrm>
          <a:prstGeom prst="rect">
            <a:avLst/>
          </a:prstGeom>
        </p:spPr>
      </p:pic>
      <p:pic>
        <p:nvPicPr>
          <p:cNvPr id="5" name="Picture 4" descr="kids-brushing-teeth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19200" y="4267200"/>
            <a:ext cx="3505200" cy="2590800"/>
          </a:xfrm>
          <a:prstGeom prst="rect">
            <a:avLst/>
          </a:prstGeom>
        </p:spPr>
      </p:pic>
      <p:pic>
        <p:nvPicPr>
          <p:cNvPr id="7" name="Picture 6" descr="I will not take a bath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276600" y="1447800"/>
            <a:ext cx="2971800" cy="2438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34200" y="59436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6" action="ppaction://hlinksldjump"/>
              </a:rPr>
              <a:t>&lt;&lt;&lt;Back</a:t>
            </a:r>
            <a:endParaRPr lang="en-U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Rockwell" pitchFamily="18" charset="0"/>
              </a:rPr>
              <a:t>Grade</a:t>
            </a:r>
            <a:r>
              <a:rPr lang="en-US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Rockwell" pitchFamily="18" charset="0"/>
              </a:rPr>
              <a:t> </a:t>
            </a:r>
            <a:r>
              <a:rPr lang="en-US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Rockwell" pitchFamily="18" charset="0"/>
              </a:rPr>
              <a:t>School</a:t>
            </a:r>
            <a:endParaRPr lang="en-US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Rockwell" pitchFamily="18" charset="0"/>
            </a:endParaRPr>
          </a:p>
        </p:txBody>
      </p:sp>
      <p:pic>
        <p:nvPicPr>
          <p:cNvPr id="4" name="Content Placeholder 3" descr="pre_en_waterfalls_larg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1524000"/>
            <a:ext cx="3200400" cy="2362200"/>
          </a:xfrm>
        </p:spPr>
      </p:pic>
      <p:pic>
        <p:nvPicPr>
          <p:cNvPr id="5" name="Picture 4" descr="LittleRiv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81400" y="2209800"/>
            <a:ext cx="2819400" cy="3733800"/>
          </a:xfrm>
          <a:prstGeom prst="rect">
            <a:avLst/>
          </a:prstGeom>
        </p:spPr>
      </p:pic>
      <p:pic>
        <p:nvPicPr>
          <p:cNvPr id="6" name="Picture 5" descr="DWP_TheSe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800" y="4114800"/>
            <a:ext cx="3126921" cy="2514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8000" y="61722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6" action="ppaction://hlinksldjump"/>
              </a:rPr>
              <a:t>&lt;&lt;&lt;Back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 High School</a:t>
            </a:r>
            <a:endParaRPr lang="en-US" sz="6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Content Placeholder 3" descr="WaterTut03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1371600"/>
            <a:ext cx="2819401" cy="2667000"/>
          </a:xfrm>
        </p:spPr>
      </p:pic>
      <p:pic>
        <p:nvPicPr>
          <p:cNvPr id="5" name="Picture 4" descr="WaterTut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38400" y="3886200"/>
            <a:ext cx="3733800" cy="2667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0" y="6172200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5" action="ppaction://hlinksldjump"/>
              </a:rPr>
              <a:t>&lt;&lt;&lt;Back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3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3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References:</a:t>
            </a:r>
            <a:endParaRPr lang="en-US" sz="6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14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hlinkClick r:id="rId3"/>
              </a:rPr>
              <a:t>http://www.twiniversity.com/2012/how-do-you-get-your-kids-to-wash-their-hands-properly/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hlinkClick r:id="rId4"/>
              </a:rPr>
              <a:t>http://www.freeprintablebehaviorcharts.com/brushing_teeth.htm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hlinkClick r:id="rId5"/>
              </a:rPr>
              <a:t>http://clickandread123.blogspot.com/2010/04/reading-list-3-i-will-not-take-bath.html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hlinkClick r:id="rId6"/>
              </a:rPr>
              <a:t>http://www.dailywordpowerbook.com/the-sea/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hlinkClick r:id="rId7"/>
              </a:rPr>
              <a:t>http://kawaiipictures01.blogspot.com/2008/10/waterfalls-picture.html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hlinkClick r:id="rId8"/>
              </a:rPr>
              <a:t>http://literatureartmusiclife.blogspot.com/2009_07_01_archive.html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hlinkClick r:id="rId9"/>
              </a:rPr>
              <a:t>http://quantumwise.com/documents/manuals/ATK-2008.10/chap.simplemol.html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81800" y="60960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10" action="ppaction://hlinksldjump"/>
              </a:rPr>
              <a:t>&lt;&lt;&lt;Back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l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Members(Tasking):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Allawan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Bianca Sabrina –  reported the slide number 3 (Grade School)</a:t>
            </a:r>
          </a:p>
          <a:p>
            <a:pPr>
              <a:buFont typeface="Wingdings" pitchFamily="2" charset="2"/>
              <a:buChar char="Ø"/>
            </a:pP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Dela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Cruz, Nicole – reported the slide number 2 (Pre-School)</a:t>
            </a:r>
          </a:p>
          <a:p>
            <a:pPr>
              <a:buFont typeface="Wingdings" pitchFamily="2" charset="2"/>
              <a:buChar char="Ø"/>
            </a:pP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Tormis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Hannah Faith –  reported the slide number 4 (High School)</a:t>
            </a:r>
          </a:p>
          <a:p>
            <a:pPr>
              <a:buFont typeface="Wingdings" pitchFamily="2" charset="2"/>
              <a:buChar char="Ø"/>
            </a:pP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Raymunde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Pedro Jr. -  made the PowerPoint presentation.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34200" y="6273225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3" action="ppaction://hlinksldjump"/>
              </a:rPr>
              <a:t>&lt;&lt;&lt;Back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5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5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5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112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WATER</vt:lpstr>
      <vt:lpstr>       Pre-School</vt:lpstr>
      <vt:lpstr>Grade School</vt:lpstr>
      <vt:lpstr>     High School</vt:lpstr>
      <vt:lpstr>References:</vt:lpstr>
      <vt:lpstr>Members(Tasking):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Window7</dc:creator>
  <cp:lastModifiedBy>Window7</cp:lastModifiedBy>
  <cp:revision>2</cp:revision>
  <dcterms:created xsi:type="dcterms:W3CDTF">2012-07-26T05:41:26Z</dcterms:created>
  <dcterms:modified xsi:type="dcterms:W3CDTF">2012-07-26T13:38:27Z</dcterms:modified>
</cp:coreProperties>
</file>